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57" r:id="rId6"/>
    <p:sldId id="258" r:id="rId7"/>
    <p:sldId id="286" r:id="rId8"/>
    <p:sldId id="292" r:id="rId9"/>
    <p:sldId id="295" r:id="rId10"/>
    <p:sldId id="287" r:id="rId11"/>
    <p:sldId id="296" r:id="rId12"/>
    <p:sldId id="293" r:id="rId13"/>
    <p:sldId id="294" r:id="rId14"/>
    <p:sldId id="288" r:id="rId15"/>
    <p:sldId id="289" r:id="rId16"/>
    <p:sldId id="290" r:id="rId17"/>
    <p:sldId id="29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DDE76-2533-44E5-814C-5BA6654142F5}" v="2" dt="2019-11-18T12:22:03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285" autoAdjust="0"/>
  </p:normalViewPr>
  <p:slideViewPr>
    <p:cSldViewPr snapToGrid="0">
      <p:cViewPr varScale="1">
        <p:scale>
          <a:sx n="56" d="100"/>
          <a:sy n="56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hiel Huizer" userId="6bc960c0-5d73-417d-ac74-793b77e58855" providerId="ADAL" clId="{DCBDDE76-2533-44E5-814C-5BA6654142F5}"/>
    <pc:docChg chg="modSld">
      <pc:chgData name="Machiel Huizer" userId="6bc960c0-5d73-417d-ac74-793b77e58855" providerId="ADAL" clId="{DCBDDE76-2533-44E5-814C-5BA6654142F5}" dt="2019-11-18T12:21:06.987" v="9" actId="6549"/>
      <pc:docMkLst>
        <pc:docMk/>
      </pc:docMkLst>
      <pc:sldChg chg="modSp">
        <pc:chgData name="Machiel Huizer" userId="6bc960c0-5d73-417d-ac74-793b77e58855" providerId="ADAL" clId="{DCBDDE76-2533-44E5-814C-5BA6654142F5}" dt="2019-11-18T12:21:06.987" v="9" actId="6549"/>
        <pc:sldMkLst>
          <pc:docMk/>
          <pc:sldMk cId="2540328453" sldId="295"/>
        </pc:sldMkLst>
        <pc:spChg chg="mod">
          <ac:chgData name="Machiel Huizer" userId="6bc960c0-5d73-417d-ac74-793b77e58855" providerId="ADAL" clId="{DCBDDE76-2533-44E5-814C-5BA6654142F5}" dt="2019-11-18T12:21:06.987" v="9" actId="6549"/>
          <ac:spMkLst>
            <pc:docMk/>
            <pc:sldMk cId="2540328453" sldId="29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4FB84-9401-47D9-882B-EBA44ED51B93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3F95D-A3DE-44DA-BB08-416171D734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24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Creativiteit inzetten</a:t>
            </a:r>
            <a:r>
              <a:rPr lang="nl-NL" baseline="0" dirty="0"/>
              <a:t> om vooral de </a:t>
            </a:r>
            <a:r>
              <a:rPr lang="nl-NL" baseline="0" dirty="0" err="1"/>
              <a:t>physical</a:t>
            </a:r>
            <a:r>
              <a:rPr lang="nl-NL" baseline="0" dirty="0"/>
              <a:t> context te </a:t>
            </a:r>
            <a:r>
              <a:rPr lang="nl-NL" baseline="0" dirty="0" err="1"/>
              <a:t>beinvloeden</a:t>
            </a:r>
            <a:r>
              <a:rPr lang="nl-NL" baseline="0" dirty="0"/>
              <a:t>. </a:t>
            </a:r>
          </a:p>
          <a:p>
            <a:r>
              <a:rPr lang="nl-NL" baseline="0" dirty="0"/>
              <a:t>Persoonlijke context: Hoe zit je in je vel. Ruzie met je moeder, kat overleden etc. </a:t>
            </a:r>
          </a:p>
          <a:p>
            <a:r>
              <a:rPr lang="nl-NL" baseline="0" dirty="0"/>
              <a:t>Sociale context: met wie kom je naar een evenement toe? Ervaring vaak heel anders met een leuke groep mensen dan wanneer je alleen ergens heen gaat. </a:t>
            </a:r>
          </a:p>
          <a:p>
            <a:r>
              <a:rPr lang="nl-NL" baseline="0" dirty="0"/>
              <a:t>Aan zowel persoonlijke als sociale context kun je heel weinig doen. Geen invloed op.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3F95D-A3DE-44DA-BB08-416171D7341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87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Korte introductie</a:t>
            </a:r>
            <a:r>
              <a:rPr lang="nl-NL" baseline="0" dirty="0"/>
              <a:t> van dé expert </a:t>
            </a:r>
            <a:r>
              <a:rPr lang="nl-NL" baseline="0" dirty="0" err="1"/>
              <a:t>mbt</a:t>
            </a:r>
            <a:r>
              <a:rPr lang="nl-NL" baseline="0" dirty="0"/>
              <a:t> </a:t>
            </a:r>
            <a:r>
              <a:rPr lang="nl-NL" baseline="0" dirty="0" err="1"/>
              <a:t>imagineering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3F95D-A3DE-44DA-BB08-416171D7341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61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32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72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1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4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48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3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9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0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2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43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96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6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7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52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1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4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3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31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45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667C-F8E0-4054-9DB3-7EC57F01542D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07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MLLNEiAj0A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950"/>
            <a:ext cx="12192000" cy="789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275009" y="1648497"/>
            <a:ext cx="9659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Presentatie beleving bij vrijetijdsbesteding</a:t>
            </a:r>
          </a:p>
        </p:txBody>
      </p:sp>
    </p:spTree>
    <p:extLst>
      <p:ext uri="{BB962C8B-B14F-4D97-AF65-F5344CB8AC3E}">
        <p14:creationId xmlns:p14="http://schemas.microsoft.com/office/powerpoint/2010/main" val="222211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 vrijetijdsbedrijven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Duinrell</a:t>
            </a:r>
          </a:p>
          <a:p>
            <a:r>
              <a:rPr lang="nl-NL" dirty="0"/>
              <a:t>Madurodam</a:t>
            </a:r>
          </a:p>
          <a:p>
            <a:r>
              <a:rPr lang="nl-NL" dirty="0"/>
              <a:t>Rijksmuseum</a:t>
            </a:r>
          </a:p>
          <a:p>
            <a:r>
              <a:rPr lang="nl-NL" dirty="0"/>
              <a:t>Spoorwegmuseum </a:t>
            </a:r>
          </a:p>
          <a:p>
            <a:r>
              <a:rPr lang="nl-NL" dirty="0"/>
              <a:t>Keukenhof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603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Schrijf op een vel je vrijetijdsbesteding.</a:t>
            </a:r>
          </a:p>
          <a:p>
            <a:r>
              <a:rPr lang="nl-NL" dirty="0"/>
              <a:t>Algemene beschrijving bedrijf.</a:t>
            </a:r>
          </a:p>
          <a:p>
            <a:r>
              <a:rPr lang="nl-NL" dirty="0"/>
              <a:t>Wat doet het bedrijf met de belevenisbouwstenen?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320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kan er beter?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Schrijf op wat het bedrijf nog meer zou kunnen doen om een betere beleving neer te zetten. </a:t>
            </a:r>
          </a:p>
        </p:txBody>
      </p:sp>
    </p:spTree>
    <p:extLst>
      <p:ext uri="{BB962C8B-B14F-4D97-AF65-F5344CB8AC3E}">
        <p14:creationId xmlns:p14="http://schemas.microsoft.com/office/powerpoint/2010/main" val="13109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Beleving bij een vrijetijdsbesteding analyseren</a:t>
            </a:r>
          </a:p>
          <a:p>
            <a:r>
              <a:rPr lang="nl-NL" dirty="0"/>
              <a:t>Belevenisbouwstenen beschrijven en toepassen</a:t>
            </a:r>
          </a:p>
          <a:p>
            <a:r>
              <a:rPr lang="nl-NL" dirty="0"/>
              <a:t>Invloed als vrijetijdsmanager op beleving beschrijven</a:t>
            </a:r>
          </a:p>
        </p:txBody>
      </p:sp>
    </p:spTree>
    <p:extLst>
      <p:ext uri="{BB962C8B-B14F-4D97-AF65-F5344CB8AC3E}">
        <p14:creationId xmlns:p14="http://schemas.microsoft.com/office/powerpoint/2010/main" val="395320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Beleving/ </a:t>
            </a:r>
            <a:r>
              <a:rPr lang="nl-NL" dirty="0" err="1"/>
              <a:t>Imagineering</a:t>
            </a:r>
            <a:r>
              <a:rPr lang="nl-NL" dirty="0"/>
              <a:t> bij een vrijetijdsbesteding analyseren</a:t>
            </a:r>
          </a:p>
          <a:p>
            <a:r>
              <a:rPr lang="nl-NL" dirty="0"/>
              <a:t>Belevenisbouwstenen beschrijven en toepassen</a:t>
            </a:r>
          </a:p>
          <a:p>
            <a:r>
              <a:rPr lang="nl-NL" dirty="0"/>
              <a:t>Invloed als vrijetijdsmanager op beleving beschrijven</a:t>
            </a:r>
          </a:p>
        </p:txBody>
      </p:sp>
    </p:spTree>
    <p:extLst>
      <p:ext uri="{BB962C8B-B14F-4D97-AF65-F5344CB8AC3E}">
        <p14:creationId xmlns:p14="http://schemas.microsoft.com/office/powerpoint/2010/main" val="339086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Beleving volgens </a:t>
            </a:r>
            <a:r>
              <a:rPr lang="nl-NL" dirty="0" err="1"/>
              <a:t>Falk</a:t>
            </a:r>
            <a:r>
              <a:rPr lang="nl-NL" dirty="0"/>
              <a:t> en Dierking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38134" y="4595046"/>
            <a:ext cx="8846773" cy="4929411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2050" name="Picture 2" descr="Afbeeldingsresultaat voor falk en dierking bele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68" y="1715845"/>
            <a:ext cx="6490885" cy="45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7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Waarom?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Vrijetijdsactiviteit die uniek is waar mensen graag naar toe willen/gaan.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35" y="2753311"/>
            <a:ext cx="66008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3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van een beleving	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</a:t>
            </a:r>
            <a:r>
              <a:rPr lang="nl-NL" dirty="0" err="1"/>
              <a:t>aftermovie</a:t>
            </a:r>
            <a:r>
              <a:rPr lang="nl-NL" dirty="0"/>
              <a:t> van </a:t>
            </a:r>
            <a:r>
              <a:rPr lang="nl-NL" dirty="0">
                <a:hlinkClick r:id="rId2"/>
              </a:rPr>
              <a:t>Sziget 2019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032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Belevenisbouwstenen van Diana Nijs </a:t>
            </a:r>
          </a:p>
        </p:txBody>
      </p:sp>
      <p:pic>
        <p:nvPicPr>
          <p:cNvPr id="5" name="What is Imagineering an introduc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71913" y="1196975"/>
            <a:ext cx="6572250" cy="4929188"/>
          </a:xfrm>
        </p:spPr>
      </p:pic>
    </p:spTree>
    <p:extLst>
      <p:ext uri="{BB962C8B-B14F-4D97-AF65-F5344CB8AC3E}">
        <p14:creationId xmlns:p14="http://schemas.microsoft.com/office/powerpoint/2010/main" val="82940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Belevenis bouwstenen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616" y="1435894"/>
            <a:ext cx="5860917" cy="471568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231467" y="1608667"/>
            <a:ext cx="45889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Communicatie</a:t>
            </a:r>
          </a:p>
          <a:p>
            <a:endParaRPr lang="nl-NL" b="1" dirty="0"/>
          </a:p>
          <a:p>
            <a:r>
              <a:rPr lang="nl-NL" b="1" dirty="0"/>
              <a:t>Fysieke omgeving</a:t>
            </a:r>
          </a:p>
          <a:p>
            <a:endParaRPr lang="nl-NL" b="1" dirty="0"/>
          </a:p>
          <a:p>
            <a:r>
              <a:rPr lang="nl-NL" b="1" dirty="0"/>
              <a:t>Personeel</a:t>
            </a:r>
          </a:p>
          <a:p>
            <a:endParaRPr lang="nl-NL" b="1" dirty="0"/>
          </a:p>
          <a:p>
            <a:r>
              <a:rPr lang="nl-NL" b="1" dirty="0"/>
              <a:t>Netwerk</a:t>
            </a:r>
          </a:p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Producten en verpakking</a:t>
            </a:r>
          </a:p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Identiteit</a:t>
            </a:r>
          </a:p>
        </p:txBody>
      </p:sp>
    </p:spTree>
    <p:extLst>
      <p:ext uri="{BB962C8B-B14F-4D97-AF65-F5344CB8AC3E}">
        <p14:creationId xmlns:p14="http://schemas.microsoft.com/office/powerpoint/2010/main" val="224464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8322" y="200477"/>
            <a:ext cx="4726160" cy="347119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6" y="200476"/>
            <a:ext cx="7003364" cy="347119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56" y="3803847"/>
            <a:ext cx="8309882" cy="161236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817" y="3803847"/>
            <a:ext cx="3300665" cy="231105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22031" y="5725551"/>
            <a:ext cx="786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Identiteit. Communicatie, fysieke omgeving, netwerk, product en verpakking, personeel. </a:t>
            </a:r>
          </a:p>
        </p:txBody>
      </p:sp>
    </p:spTree>
    <p:extLst>
      <p:ext uri="{BB962C8B-B14F-4D97-AF65-F5344CB8AC3E}">
        <p14:creationId xmlns:p14="http://schemas.microsoft.com/office/powerpoint/2010/main" val="386868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BETOVERING!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54291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DNA van Efteling medewerkers </a:t>
            </a:r>
          </a:p>
          <a:p>
            <a:r>
              <a:rPr lang="nl-NL" b="1" dirty="0"/>
              <a:t>B</a:t>
            </a:r>
            <a:r>
              <a:rPr lang="nl-NL" dirty="0"/>
              <a:t>etrouwbaar</a:t>
            </a:r>
          </a:p>
          <a:p>
            <a:r>
              <a:rPr lang="nl-NL" b="1" dirty="0"/>
              <a:t>E</a:t>
            </a:r>
            <a:r>
              <a:rPr lang="nl-NL" dirty="0"/>
              <a:t>nergiek</a:t>
            </a:r>
          </a:p>
          <a:p>
            <a:r>
              <a:rPr lang="nl-NL" b="1" dirty="0"/>
              <a:t>T</a:t>
            </a:r>
            <a:r>
              <a:rPr lang="nl-NL" dirty="0"/>
              <a:t>rots</a:t>
            </a:r>
          </a:p>
          <a:p>
            <a:r>
              <a:rPr lang="nl-NL" b="1" dirty="0"/>
              <a:t>O</a:t>
            </a:r>
            <a:r>
              <a:rPr lang="nl-NL" dirty="0"/>
              <a:t>ndernemend</a:t>
            </a:r>
          </a:p>
          <a:p>
            <a:r>
              <a:rPr lang="nl-NL" b="1" dirty="0"/>
              <a:t>V</a:t>
            </a:r>
            <a:r>
              <a:rPr lang="nl-NL" dirty="0"/>
              <a:t>eilig</a:t>
            </a:r>
          </a:p>
          <a:p>
            <a:r>
              <a:rPr lang="nl-NL" b="1" dirty="0"/>
              <a:t>E</a:t>
            </a:r>
            <a:r>
              <a:rPr lang="nl-NL" dirty="0"/>
              <a:t>nthousiast</a:t>
            </a:r>
          </a:p>
          <a:p>
            <a:r>
              <a:rPr lang="nl-NL" b="1" dirty="0"/>
              <a:t>R</a:t>
            </a:r>
            <a:r>
              <a:rPr lang="nl-NL" dirty="0"/>
              <a:t>epresentatief</a:t>
            </a:r>
          </a:p>
          <a:p>
            <a:r>
              <a:rPr lang="nl-NL" b="1" dirty="0"/>
              <a:t>I</a:t>
            </a:r>
            <a:r>
              <a:rPr lang="nl-NL" dirty="0"/>
              <a:t>nlevend</a:t>
            </a:r>
          </a:p>
          <a:p>
            <a:r>
              <a:rPr lang="nl-NL" b="1" dirty="0"/>
              <a:t>N</a:t>
            </a:r>
            <a:r>
              <a:rPr lang="nl-NL" dirty="0"/>
              <a:t>aturel</a:t>
            </a:r>
          </a:p>
          <a:p>
            <a:r>
              <a:rPr lang="nl-NL" b="1" dirty="0"/>
              <a:t>G</a:t>
            </a:r>
            <a:r>
              <a:rPr lang="nl-NL" dirty="0"/>
              <a:t>astgericht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46831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F5D5B8-7EFE-448A-8B0B-D2DAA99219B7}"/>
</file>

<file path=customXml/itemProps2.xml><?xml version="1.0" encoding="utf-8"?>
<ds:datastoreItem xmlns:ds="http://schemas.openxmlformats.org/officeDocument/2006/customXml" ds:itemID="{D2CE2676-CFD3-49E6-A5EA-A9C18F0C42F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532ED0-B2D2-4517-978D-562902E6CC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270</Words>
  <Application>Microsoft Office PowerPoint</Application>
  <PresentationFormat>Breedbeeld</PresentationFormat>
  <Paragraphs>67</Paragraphs>
  <Slides>13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1_Kantoorthema</vt:lpstr>
      <vt:lpstr>PowerPoint-presentatie</vt:lpstr>
      <vt:lpstr>Leerdoel</vt:lpstr>
      <vt:lpstr>Beleving volgens Falk en Dierking</vt:lpstr>
      <vt:lpstr>Waarom? </vt:lpstr>
      <vt:lpstr>Voorbeeld van een beleving  </vt:lpstr>
      <vt:lpstr>Belevenisbouwstenen van Diana Nijs </vt:lpstr>
      <vt:lpstr>Belevenis bouwstenen</vt:lpstr>
      <vt:lpstr>PowerPoint-presentatie</vt:lpstr>
      <vt:lpstr>BETOVERING! </vt:lpstr>
      <vt:lpstr>5 vrijetijdsbedrijven</vt:lpstr>
      <vt:lpstr>Aan de slag</vt:lpstr>
      <vt:lpstr>Wat kan er beter?</vt:lpstr>
      <vt:lpstr>Leerdoel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kbm</dc:creator>
  <cp:lastModifiedBy>Machiel Huizer</cp:lastModifiedBy>
  <cp:revision>37</cp:revision>
  <dcterms:created xsi:type="dcterms:W3CDTF">2015-07-08T13:48:52Z</dcterms:created>
  <dcterms:modified xsi:type="dcterms:W3CDTF">2019-11-18T12:22:13Z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